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348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9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12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94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689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44268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5623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585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47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4132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0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0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Trade Secrets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is Trade Secret Protection?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Alternate source of protection to patent and trademark law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subject matter of a trade secret is valuable because it is not generally disclosed to the public.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Distinguish from trademarks and patents where the information is </a:t>
            </a:r>
            <a:r>
              <a:rPr lang="en-US" sz="3600" i="1" dirty="0"/>
              <a:t>available to the public</a:t>
            </a:r>
            <a:r>
              <a:rPr lang="en-US" sz="3600" dirty="0"/>
              <a:t>.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CRITERIA FOR TRADE SECRETS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information has independent economic value because it is not publicly available or known. (Note that if the information is readily ascertainable to others in industry, then it is not a trade secret).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i="1" dirty="0"/>
              <a:t>The owner must take reasonable action to keep the information secret.  </a:t>
            </a:r>
          </a:p>
        </p:txBody>
      </p:sp>
    </p:spTree>
    <p:extLst>
      <p:ext uri="{BB962C8B-B14F-4D97-AF65-F5344CB8AC3E}">
        <p14:creationId xmlns:p14="http://schemas.microsoft.com/office/powerpoint/2010/main" val="290073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Indefinite future protection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No requirements of “novelty” or “tangibility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Do not need to file an application for protection</a:t>
            </a:r>
          </a:p>
        </p:txBody>
      </p:sp>
    </p:spTree>
    <p:extLst>
      <p:ext uri="{BB962C8B-B14F-4D97-AF65-F5344CB8AC3E}">
        <p14:creationId xmlns:p14="http://schemas.microsoft.com/office/powerpoint/2010/main" val="5711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Protection only kicks in after a misappropriation of the trade secret occurs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Distinguish from protection afforded by patent and trademark law</a:t>
            </a:r>
          </a:p>
        </p:txBody>
      </p:sp>
    </p:spTree>
    <p:extLst>
      <p:ext uri="{BB962C8B-B14F-4D97-AF65-F5344CB8AC3E}">
        <p14:creationId xmlns:p14="http://schemas.microsoft.com/office/powerpoint/2010/main" val="381090010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112</TotalTime>
  <Words>148</Words>
  <Application>Microsoft Office PowerPoint</Application>
  <PresentationFormat>Custom</PresentationFormat>
  <Paragraphs>16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Retrospect</vt:lpstr>
      <vt:lpstr>Trade Secrets</vt:lpstr>
      <vt:lpstr>What is Trade Secret Protection?</vt:lpstr>
      <vt:lpstr>CRITERIA FOR TRADE SECRETS</vt:lpstr>
      <vt:lpstr>Advantages</vt:lpstr>
      <vt:lpstr>Disadvantages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nasser_dana</cp:lastModifiedBy>
  <cp:revision>12</cp:revision>
  <dcterms:created xsi:type="dcterms:W3CDTF">2017-03-19T22:38:39Z</dcterms:created>
  <dcterms:modified xsi:type="dcterms:W3CDTF">2017-03-27T16:49:37Z</dcterms:modified>
</cp:coreProperties>
</file>